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4" r:id="rId20"/>
    <p:sldId id="275" r:id="rId21"/>
    <p:sldId id="276" r:id="rId22"/>
    <p:sldId id="292" r:id="rId23"/>
    <p:sldId id="277" r:id="rId24"/>
    <p:sldId id="295" r:id="rId25"/>
    <p:sldId id="278" r:id="rId26"/>
    <p:sldId id="293" r:id="rId27"/>
    <p:sldId id="294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6" r:id="rId37"/>
    <p:sldId id="297" r:id="rId38"/>
    <p:sldId id="298" r:id="rId39"/>
    <p:sldId id="299" r:id="rId40"/>
  </p:sldIdLst>
  <p:sldSz cx="12192000" cy="6858000"/>
  <p:notesSz cx="6858000" cy="9144000"/>
  <p:embeddedFontLs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Bell MT" panose="02020503060305020303" pitchFamily="18" charset="0"/>
      <p:regular r:id="rId50"/>
      <p:bold r:id="rId51"/>
      <p:italic r:id="rId52"/>
    </p:embeddedFont>
    <p:embeddedFont>
      <p:font typeface="Arial Black" panose="020B0A04020102020204" pitchFamily="34" charset="0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iw/B1nyfJD6utq3lnMawpq52e/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5804E-4709-00F0-278D-54C43CBC0C07}" v="1" dt="2023-03-22T00:08:10.764"/>
    <p1510:client id="{AF02E9FA-630C-9652-5B48-FC1D2AAC47E1}" v="7" dt="2023-03-18T01:52:16.469"/>
    <p1510:client id="{E1EDFC12-45CE-677C-461C-C669E057DF8A}" v="190" dt="2023-03-21T07:46:15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sitang User" userId="S::urn:spo:anon#5665a35ff1d84c68467a64967478dd0fb1cc17339d726c2eef35c40e6dde6446::" providerId="AD" clId="Web-{A775804E-4709-00F0-278D-54C43CBC0C07}"/>
    <pc:docChg chg="modSld">
      <pc:chgData name="Bisitang User" userId="S::urn:spo:anon#5665a35ff1d84c68467a64967478dd0fb1cc17339d726c2eef35c40e6dde6446::" providerId="AD" clId="Web-{A775804E-4709-00F0-278D-54C43CBC0C07}" dt="2023-03-22T00:08:10.764" v="0" actId="1076"/>
      <pc:docMkLst>
        <pc:docMk/>
      </pc:docMkLst>
      <pc:sldChg chg="modSp">
        <pc:chgData name="Bisitang User" userId="S::urn:spo:anon#5665a35ff1d84c68467a64967478dd0fb1cc17339d726c2eef35c40e6dde6446::" providerId="AD" clId="Web-{A775804E-4709-00F0-278D-54C43CBC0C07}" dt="2023-03-22T00:08:10.764" v="0" actId="1076"/>
        <pc:sldMkLst>
          <pc:docMk/>
          <pc:sldMk cId="0" sldId="281"/>
        </pc:sldMkLst>
        <pc:picChg chg="mod">
          <ac:chgData name="Bisitang User" userId="S::urn:spo:anon#5665a35ff1d84c68467a64967478dd0fb1cc17339d726c2eef35c40e6dde6446::" providerId="AD" clId="Web-{A775804E-4709-00F0-278D-54C43CBC0C07}" dt="2023-03-22T00:08:10.764" v="0" actId="1076"/>
          <ac:picMkLst>
            <pc:docMk/>
            <pc:sldMk cId="0" sldId="281"/>
            <ac:picMk id="284" creationId="{00000000-0000-0000-0000-000000000000}"/>
          </ac:picMkLst>
        </pc:picChg>
      </pc:sldChg>
    </pc:docChg>
  </pc:docChgLst>
  <pc:docChgLst>
    <pc:chgData name="Guest User" userId="S::urn:spo:anon#5665a35ff1d84c68467a64967478dd0fb1cc17339d726c2eef35c40e6dde6446::" providerId="AD" clId="Web-{E1EDFC12-45CE-677C-461C-C669E057DF8A}"/>
    <pc:docChg chg="addSld delSld modSld">
      <pc:chgData name="Guest User" userId="S::urn:spo:anon#5665a35ff1d84c68467a64967478dd0fb1cc17339d726c2eef35c40e6dde6446::" providerId="AD" clId="Web-{E1EDFC12-45CE-677C-461C-C669E057DF8A}" dt="2023-03-21T07:46:15.206" v="124" actId="1076"/>
      <pc:docMkLst>
        <pc:docMk/>
      </pc:docMkLst>
      <pc:sldChg chg="modSp">
        <pc:chgData name="Guest User" userId="S::urn:spo:anon#5665a35ff1d84c68467a64967478dd0fb1cc17339d726c2eef35c40e6dde6446::" providerId="AD" clId="Web-{E1EDFC12-45CE-677C-461C-C669E057DF8A}" dt="2023-03-21T05:32:37.160" v="51" actId="20577"/>
        <pc:sldMkLst>
          <pc:docMk/>
          <pc:sldMk cId="0" sldId="257"/>
        </pc:sldMkLst>
        <pc:spChg chg="mod">
          <ac:chgData name="Guest User" userId="S::urn:spo:anon#5665a35ff1d84c68467a64967478dd0fb1cc17339d726c2eef35c40e6dde6446::" providerId="AD" clId="Web-{E1EDFC12-45CE-677C-461C-C669E057DF8A}" dt="2023-03-21T05:32:37.160" v="51" actId="20577"/>
          <ac:spMkLst>
            <pc:docMk/>
            <pc:sldMk cId="0" sldId="257"/>
            <ac:spMk id="71" creationId="{00000000-0000-0000-0000-000000000000}"/>
          </ac:spMkLst>
        </pc:spChg>
      </pc:sldChg>
      <pc:sldChg chg="modSp">
        <pc:chgData name="Guest User" userId="S::urn:spo:anon#5665a35ff1d84c68467a64967478dd0fb1cc17339d726c2eef35c40e6dde6446::" providerId="AD" clId="Web-{E1EDFC12-45CE-677C-461C-C669E057DF8A}" dt="2023-03-21T05:35:32.460" v="62" actId="20577"/>
        <pc:sldMkLst>
          <pc:docMk/>
          <pc:sldMk cId="0" sldId="258"/>
        </pc:sldMkLst>
        <pc:spChg chg="mod">
          <ac:chgData name="Guest User" userId="S::urn:spo:anon#5665a35ff1d84c68467a64967478dd0fb1cc17339d726c2eef35c40e6dde6446::" providerId="AD" clId="Web-{E1EDFC12-45CE-677C-461C-C669E057DF8A}" dt="2023-03-21T05:35:32.460" v="62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Guest User" userId="S::urn:spo:anon#5665a35ff1d84c68467a64967478dd0fb1cc17339d726c2eef35c40e6dde6446::" providerId="AD" clId="Web-{E1EDFC12-45CE-677C-461C-C669E057DF8A}" dt="2023-03-21T05:34:17.756" v="59" actId="20577"/>
          <ac:spMkLst>
            <pc:docMk/>
            <pc:sldMk cId="0" sldId="258"/>
            <ac:spMk id="81" creationId="{00000000-0000-0000-0000-000000000000}"/>
          </ac:spMkLst>
        </pc:spChg>
      </pc:sldChg>
      <pc:sldChg chg="modSp">
        <pc:chgData name="Guest User" userId="S::urn:spo:anon#5665a35ff1d84c68467a64967478dd0fb1cc17339d726c2eef35c40e6dde6446::" providerId="AD" clId="Web-{E1EDFC12-45CE-677C-461C-C669E057DF8A}" dt="2023-03-21T05:37:43.821" v="104" actId="20577"/>
        <pc:sldMkLst>
          <pc:docMk/>
          <pc:sldMk cId="0" sldId="259"/>
        </pc:sldMkLst>
        <pc:spChg chg="mod">
          <ac:chgData name="Guest User" userId="S::urn:spo:anon#5665a35ff1d84c68467a64967478dd0fb1cc17339d726c2eef35c40e6dde6446::" providerId="AD" clId="Web-{E1EDFC12-45CE-677C-461C-C669E057DF8A}" dt="2023-03-21T05:37:13.258" v="88" actId="20577"/>
          <ac:spMkLst>
            <pc:docMk/>
            <pc:sldMk cId="0" sldId="259"/>
            <ac:spMk id="87" creationId="{00000000-0000-0000-0000-000000000000}"/>
          </ac:spMkLst>
        </pc:spChg>
        <pc:spChg chg="mod">
          <ac:chgData name="Guest User" userId="S::urn:spo:anon#5665a35ff1d84c68467a64967478dd0fb1cc17339d726c2eef35c40e6dde6446::" providerId="AD" clId="Web-{E1EDFC12-45CE-677C-461C-C669E057DF8A}" dt="2023-03-21T05:37:43.821" v="104" actId="20577"/>
          <ac:spMkLst>
            <pc:docMk/>
            <pc:sldMk cId="0" sldId="259"/>
            <ac:spMk id="88" creationId="{00000000-0000-0000-0000-000000000000}"/>
          </ac:spMkLst>
        </pc:spChg>
      </pc:sldChg>
      <pc:sldChg chg="modSp">
        <pc:chgData name="Guest User" userId="S::urn:spo:anon#5665a35ff1d84c68467a64967478dd0fb1cc17339d726c2eef35c40e6dde6446::" providerId="AD" clId="Web-{E1EDFC12-45CE-677C-461C-C669E057DF8A}" dt="2023-03-21T05:37:01.008" v="73" actId="14100"/>
        <pc:sldMkLst>
          <pc:docMk/>
          <pc:sldMk cId="0" sldId="260"/>
        </pc:sldMkLst>
        <pc:spChg chg="mod">
          <ac:chgData name="Guest User" userId="S::urn:spo:anon#5665a35ff1d84c68467a64967478dd0fb1cc17339d726c2eef35c40e6dde6446::" providerId="AD" clId="Web-{E1EDFC12-45CE-677C-461C-C669E057DF8A}" dt="2023-03-21T05:37:01.008" v="73" actId="14100"/>
          <ac:spMkLst>
            <pc:docMk/>
            <pc:sldMk cId="0" sldId="260"/>
            <ac:spMk id="95" creationId="{00000000-0000-0000-0000-000000000000}"/>
          </ac:spMkLst>
        </pc:spChg>
      </pc:sldChg>
      <pc:sldChg chg="addSp delSp modSp">
        <pc:chgData name="Guest User" userId="S::urn:spo:anon#5665a35ff1d84c68467a64967478dd0fb1cc17339d726c2eef35c40e6dde6446::" providerId="AD" clId="Web-{E1EDFC12-45CE-677C-461C-C669E057DF8A}" dt="2023-03-21T05:45:18.813" v="110" actId="1076"/>
        <pc:sldMkLst>
          <pc:docMk/>
          <pc:sldMk cId="0" sldId="277"/>
        </pc:sldMkLst>
        <pc:picChg chg="add mod">
          <ac:chgData name="Guest User" userId="S::urn:spo:anon#5665a35ff1d84c68467a64967478dd0fb1cc17339d726c2eef35c40e6dde6446::" providerId="AD" clId="Web-{E1EDFC12-45CE-677C-461C-C669E057DF8A}" dt="2023-03-21T05:45:18.813" v="110" actId="1076"/>
          <ac:picMkLst>
            <pc:docMk/>
            <pc:sldMk cId="0" sldId="277"/>
            <ac:picMk id="2" creationId="{1319984A-824D-73AB-D752-1C345B1B98C1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5:45:12.750" v="107"/>
          <ac:picMkLst>
            <pc:docMk/>
            <pc:sldMk cId="0" sldId="277"/>
            <ac:picMk id="239" creationId="{00000000-0000-0000-0000-000000000000}"/>
          </ac:picMkLst>
        </pc:picChg>
      </pc:sldChg>
      <pc:sldChg chg="addSp delSp modSp">
        <pc:chgData name="Guest User" userId="S::urn:spo:anon#5665a35ff1d84c68467a64967478dd0fb1cc17339d726c2eef35c40e6dde6446::" providerId="AD" clId="Web-{E1EDFC12-45CE-677C-461C-C669E057DF8A}" dt="2023-03-21T07:46:15.206" v="124" actId="1076"/>
        <pc:sldMkLst>
          <pc:docMk/>
          <pc:sldMk cId="0" sldId="278"/>
        </pc:sldMkLst>
        <pc:spChg chg="del">
          <ac:chgData name="Guest User" userId="S::urn:spo:anon#5665a35ff1d84c68467a64967478dd0fb1cc17339d726c2eef35c40e6dde6446::" providerId="AD" clId="Web-{E1EDFC12-45CE-677C-461C-C669E057DF8A}" dt="2023-03-21T07:45:33.002" v="116"/>
          <ac:spMkLst>
            <pc:docMk/>
            <pc:sldMk cId="0" sldId="278"/>
            <ac:spMk id="247" creationId="{00000000-0000-0000-0000-000000000000}"/>
          </ac:spMkLst>
        </pc:spChg>
        <pc:spChg chg="del">
          <ac:chgData name="Guest User" userId="S::urn:spo:anon#5665a35ff1d84c68467a64967478dd0fb1cc17339d726c2eef35c40e6dde6446::" providerId="AD" clId="Web-{E1EDFC12-45CE-677C-461C-C669E057DF8A}" dt="2023-03-21T07:45:30.190" v="115"/>
          <ac:spMkLst>
            <pc:docMk/>
            <pc:sldMk cId="0" sldId="278"/>
            <ac:spMk id="251" creationId="{00000000-0000-0000-0000-000000000000}"/>
          </ac:spMkLst>
        </pc:spChg>
        <pc:picChg chg="add mod">
          <ac:chgData name="Guest User" userId="S::urn:spo:anon#5665a35ff1d84c68467a64967478dd0fb1cc17339d726c2eef35c40e6dde6446::" providerId="AD" clId="Web-{E1EDFC12-45CE-677C-461C-C669E057DF8A}" dt="2023-03-21T07:46:15.206" v="124" actId="1076"/>
          <ac:picMkLst>
            <pc:docMk/>
            <pc:sldMk cId="0" sldId="278"/>
            <ac:picMk id="2" creationId="{46EE0093-92DE-181F-B222-0FC6D9A195E7}"/>
          </ac:picMkLst>
        </pc:picChg>
        <pc:picChg chg="mod">
          <ac:chgData name="Guest User" userId="S::urn:spo:anon#5665a35ff1d84c68467a64967478dd0fb1cc17339d726c2eef35c40e6dde6446::" providerId="AD" clId="Web-{E1EDFC12-45CE-677C-461C-C669E057DF8A}" dt="2023-03-21T07:45:37.768" v="117" actId="1076"/>
          <ac:picMkLst>
            <pc:docMk/>
            <pc:sldMk cId="0" sldId="278"/>
            <ac:picMk id="246" creationId="{00000000-0000-0000-0000-000000000000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7:45:40.721" v="118"/>
          <ac:picMkLst>
            <pc:docMk/>
            <pc:sldMk cId="0" sldId="278"/>
            <ac:picMk id="248" creationId="{00000000-0000-0000-0000-000000000000}"/>
          </ac:picMkLst>
        </pc:picChg>
        <pc:picChg chg="mod">
          <ac:chgData name="Guest User" userId="S::urn:spo:anon#5665a35ff1d84c68467a64967478dd0fb1cc17339d726c2eef35c40e6dde6446::" providerId="AD" clId="Web-{E1EDFC12-45CE-677C-461C-C669E057DF8A}" dt="2023-03-21T07:45:25.487" v="113" actId="1076"/>
          <ac:picMkLst>
            <pc:docMk/>
            <pc:sldMk cId="0" sldId="278"/>
            <ac:picMk id="250" creationId="{00000000-0000-0000-0000-000000000000}"/>
          </ac:picMkLst>
        </pc:picChg>
        <pc:picChg chg="mod">
          <ac:chgData name="Guest User" userId="S::urn:spo:anon#5665a35ff1d84c68467a64967478dd0fb1cc17339d726c2eef35c40e6dde6446::" providerId="AD" clId="Web-{E1EDFC12-45CE-677C-461C-C669E057DF8A}" dt="2023-03-21T07:45:23.221" v="112" actId="1076"/>
          <ac:picMkLst>
            <pc:docMk/>
            <pc:sldMk cId="0" sldId="278"/>
            <ac:picMk id="252" creationId="{00000000-0000-0000-0000-000000000000}"/>
          </ac:picMkLst>
        </pc:picChg>
      </pc:sldChg>
      <pc:sldChg chg="add del">
        <pc:chgData name="Guest User" userId="S::urn:spo:anon#5665a35ff1d84c68467a64967478dd0fb1cc17339d726c2eef35c40e6dde6446::" providerId="AD" clId="Web-{E1EDFC12-45CE-677C-461C-C669E057DF8A}" dt="2023-03-21T03:27:56.669" v="28"/>
        <pc:sldMkLst>
          <pc:docMk/>
          <pc:sldMk cId="0" sldId="279"/>
        </pc:sldMkLst>
      </pc:sldChg>
      <pc:sldChg chg="delSp modSp">
        <pc:chgData name="Guest User" userId="S::urn:spo:anon#5665a35ff1d84c68467a64967478dd0fb1cc17339d726c2eef35c40e6dde6446::" providerId="AD" clId="Web-{E1EDFC12-45CE-677C-461C-C669E057DF8A}" dt="2023-03-21T03:27:02.356" v="25" actId="1076"/>
        <pc:sldMkLst>
          <pc:docMk/>
          <pc:sldMk cId="0" sldId="285"/>
        </pc:sldMkLst>
        <pc:spChg chg="mod">
          <ac:chgData name="Guest User" userId="S::urn:spo:anon#5665a35ff1d84c68467a64967478dd0fb1cc17339d726c2eef35c40e6dde6446::" providerId="AD" clId="Web-{E1EDFC12-45CE-677C-461C-C669E057DF8A}" dt="2023-03-21T03:26:39.652" v="18" actId="14100"/>
          <ac:spMkLst>
            <pc:docMk/>
            <pc:sldMk cId="0" sldId="285"/>
            <ac:spMk id="321" creationId="{00000000-0000-0000-0000-000000000000}"/>
          </ac:spMkLst>
        </pc:spChg>
        <pc:spChg chg="mod">
          <ac:chgData name="Guest User" userId="S::urn:spo:anon#5665a35ff1d84c68467a64967478dd0fb1cc17339d726c2eef35c40e6dde6446::" providerId="AD" clId="Web-{E1EDFC12-45CE-677C-461C-C669E057DF8A}" dt="2023-03-21T03:27:02.356" v="25" actId="1076"/>
          <ac:spMkLst>
            <pc:docMk/>
            <pc:sldMk cId="0" sldId="285"/>
            <ac:spMk id="323" creationId="{00000000-0000-0000-0000-000000000000}"/>
          </ac:spMkLst>
        </pc:spChg>
        <pc:spChg chg="del">
          <ac:chgData name="Guest User" userId="S::urn:spo:anon#5665a35ff1d84c68467a64967478dd0fb1cc17339d726c2eef35c40e6dde6446::" providerId="AD" clId="Web-{E1EDFC12-45CE-677C-461C-C669E057DF8A}" dt="2023-03-21T03:26:17.574" v="13"/>
          <ac:spMkLst>
            <pc:docMk/>
            <pc:sldMk cId="0" sldId="285"/>
            <ac:spMk id="325" creationId="{00000000-0000-0000-0000-000000000000}"/>
          </ac:spMkLst>
        </pc:spChg>
        <pc:spChg chg="del">
          <ac:chgData name="Guest User" userId="S::urn:spo:anon#5665a35ff1d84c68467a64967478dd0fb1cc17339d726c2eef35c40e6dde6446::" providerId="AD" clId="Web-{E1EDFC12-45CE-677C-461C-C669E057DF8A}" dt="2023-03-21T03:26:15.652" v="11"/>
          <ac:spMkLst>
            <pc:docMk/>
            <pc:sldMk cId="0" sldId="285"/>
            <ac:spMk id="327" creationId="{00000000-0000-0000-0000-000000000000}"/>
          </ac:spMkLst>
        </pc:spChg>
        <pc:picChg chg="mod">
          <ac:chgData name="Guest User" userId="S::urn:spo:anon#5665a35ff1d84c68467a64967478dd0fb1cc17339d726c2eef35c40e6dde6446::" providerId="AD" clId="Web-{E1EDFC12-45CE-677C-461C-C669E057DF8A}" dt="2023-03-21T03:26:43.184" v="19" actId="1076"/>
          <ac:picMkLst>
            <pc:docMk/>
            <pc:sldMk cId="0" sldId="285"/>
            <ac:picMk id="320" creationId="{00000000-0000-0000-0000-000000000000}"/>
          </ac:picMkLst>
        </pc:picChg>
        <pc:picChg chg="mod">
          <ac:chgData name="Guest User" userId="S::urn:spo:anon#5665a35ff1d84c68467a64967478dd0fb1cc17339d726c2eef35c40e6dde6446::" providerId="AD" clId="Web-{E1EDFC12-45CE-677C-461C-C669E057DF8A}" dt="2023-03-21T03:26:59.637" v="24" actId="1076"/>
          <ac:picMkLst>
            <pc:docMk/>
            <pc:sldMk cId="0" sldId="285"/>
            <ac:picMk id="322" creationId="{00000000-0000-0000-0000-000000000000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3:26:17.824" v="14"/>
          <ac:picMkLst>
            <pc:docMk/>
            <pc:sldMk cId="0" sldId="285"/>
            <ac:picMk id="324" creationId="{00000000-0000-0000-0000-000000000000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3:26:17.512" v="12"/>
          <ac:picMkLst>
            <pc:docMk/>
            <pc:sldMk cId="0" sldId="285"/>
            <ac:picMk id="326" creationId="{00000000-0000-0000-0000-000000000000}"/>
          </ac:picMkLst>
        </pc:picChg>
      </pc:sldChg>
      <pc:sldChg chg="addSp delSp modSp">
        <pc:chgData name="Guest User" userId="S::urn:spo:anon#5665a35ff1d84c68467a64967478dd0fb1cc17339d726c2eef35c40e6dde6446::" providerId="AD" clId="Web-{E1EDFC12-45CE-677C-461C-C669E057DF8A}" dt="2023-03-21T03:16:50.301" v="10" actId="1076"/>
        <pc:sldMkLst>
          <pc:docMk/>
          <pc:sldMk cId="0" sldId="287"/>
        </pc:sldMkLst>
        <pc:spChg chg="add del mod">
          <ac:chgData name="Guest User" userId="S::urn:spo:anon#5665a35ff1d84c68467a64967478dd0fb1cc17339d726c2eef35c40e6dde6446::" providerId="AD" clId="Web-{E1EDFC12-45CE-677C-461C-C669E057DF8A}" dt="2023-03-21T03:16:24.551" v="4"/>
          <ac:spMkLst>
            <pc:docMk/>
            <pc:sldMk cId="0" sldId="287"/>
            <ac:spMk id="2" creationId="{C97F7F8E-04EF-CD2F-97CE-4D45A48D2D96}"/>
          </ac:spMkLst>
        </pc:spChg>
        <pc:picChg chg="add mod">
          <ac:chgData name="Guest User" userId="S::urn:spo:anon#5665a35ff1d84c68467a64967478dd0fb1cc17339d726c2eef35c40e6dde6446::" providerId="AD" clId="Web-{E1EDFC12-45CE-677C-461C-C669E057DF8A}" dt="2023-03-21T03:16:50.301" v="10" actId="1076"/>
          <ac:picMkLst>
            <pc:docMk/>
            <pc:sldMk cId="0" sldId="287"/>
            <ac:picMk id="3" creationId="{5A972D26-94CF-5B9B-F28E-5697F4412021}"/>
          </ac:picMkLst>
        </pc:picChg>
        <pc:picChg chg="del">
          <ac:chgData name="Guest User" userId="S::urn:spo:anon#5665a35ff1d84c68467a64967478dd0fb1cc17339d726c2eef35c40e6dde6446::" providerId="AD" clId="Web-{E1EDFC12-45CE-677C-461C-C669E057DF8A}" dt="2023-03-21T03:16:20.145" v="0"/>
          <ac:picMkLst>
            <pc:docMk/>
            <pc:sldMk cId="0" sldId="287"/>
            <ac:picMk id="351" creationId="{00000000-0000-0000-0000-000000000000}"/>
          </ac:picMkLst>
        </pc:picChg>
      </pc:sldChg>
    </pc:docChg>
  </pc:docChgLst>
  <pc:docChgLst>
    <pc:chgData name="Guest User" userId="S::urn:spo:anon#5665a35ff1d84c68467a64967478dd0fb1cc17339d726c2eef35c40e6dde6446::" providerId="AD" clId="Web-{AF02E9FA-630C-9652-5B48-FC1D2AAC47E1}"/>
    <pc:docChg chg="addSld delSld">
      <pc:chgData name="Guest User" userId="S::urn:spo:anon#5665a35ff1d84c68467a64967478dd0fb1cc17339d726c2eef35c40e6dde6446::" providerId="AD" clId="Web-{AF02E9FA-630C-9652-5B48-FC1D2AAC47E1}" dt="2023-03-18T01:52:13.406" v="1"/>
      <pc:docMkLst>
        <pc:docMk/>
      </pc:docMkLst>
      <pc:sldChg chg="add del">
        <pc:chgData name="Guest User" userId="S::urn:spo:anon#5665a35ff1d84c68467a64967478dd0fb1cc17339d726c2eef35c40e6dde6446::" providerId="AD" clId="Web-{AF02E9FA-630C-9652-5B48-FC1D2AAC47E1}" dt="2023-03-18T01:52:13.406" v="1"/>
        <pc:sldMkLst>
          <pc:docMk/>
          <pc:sldMk cId="0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77725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554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b4572404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1b4572404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71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b4572404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1b4572404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676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b4572404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1b4572404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58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b4572404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1b4572404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4101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b4572404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1b4572404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29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b4572404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1b4572404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31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b4572404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1b4572404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560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b4572404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b4572404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292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b4572404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b4572404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518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b4572404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b4572404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49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599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b4572404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b4572404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774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b4572404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b4572404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417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b4572404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b4572404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467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b4572404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b4572404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2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b4572404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b4572404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665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b4572404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b4572404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210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b4572404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b4572404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970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b4572404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b4572404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096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b45724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b45724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116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b4572404e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b4572404e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62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921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b4572404e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b4572404e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530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b4572404e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b4572404e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05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b4572404e_5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b4572404e_5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399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b4572404e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b4572404e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42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b4572404e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b4572404e_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400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b4572404e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b4572404e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156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b4572404e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b4572404e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371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b4572404e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b4572404e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43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b4572404e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b4572404e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751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b4572404e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b4572404e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14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39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b4572404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21b457240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210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71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41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b4572404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1b4572404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335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b4572404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1b4572404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65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834" y="257519"/>
            <a:ext cx="1189691" cy="58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 descr="A group of people looking at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13518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194" cy="6856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16"/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8" name="Google Shape;18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16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0" name="Google Shape;20;p16"/>
          <p:cNvPicPr preferRelativeResize="0"/>
          <p:nvPr/>
        </p:nvPicPr>
        <p:blipFill rotWithShape="1">
          <a:blip r:embed="rId4">
            <a:alphaModFix/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8354" y="53050"/>
            <a:ext cx="1534767" cy="74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7"/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25" name="Google Shape;25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17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7" name="Google Shape;27;p17" descr="A picture containing person, person, suit, stand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8354" y="66904"/>
            <a:ext cx="1534767" cy="744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194" cy="6856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21"/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8" name="Google Shape;38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39;p21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0" name="Google Shape;40;p21"/>
          <p:cNvPicPr preferRelativeResize="0"/>
          <p:nvPr/>
        </p:nvPicPr>
        <p:blipFill rotWithShape="1">
          <a:blip r:embed="rId4">
            <a:alphaModFix/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8354" y="53050"/>
            <a:ext cx="1534767" cy="74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/wcs/resources/admin/index/dataImport/build?masterCatalogId=1000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localhost:443/wcs/resources/admin/index/dataImport/status?jobStatusId=150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3737/solr/MC_10001_CatalogEntry_en_US/select?q=catentry_id:10772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localhost:443/wcs/resources/admin/index/dataImport/build?masterCatalogId=10001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localhost:443/wcs/resources/admin/index/dataImport/status?jobStatusId=150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/>
        </p:nvSpPr>
        <p:spPr>
          <a:xfrm>
            <a:off x="343834" y="2646345"/>
            <a:ext cx="64484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i="0" u="none" strike="noStrike" cap="none">
                <a:solidFill>
                  <a:srgbClr val="F89A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Capstone Project</a:t>
            </a:r>
            <a:endParaRPr sz="5400" b="1">
              <a:solidFill>
                <a:srgbClr val="F89A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www.collaberadigital.com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b4572404e_0_65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g21b4572404e_0_65"/>
          <p:cNvSpPr txBox="1"/>
          <p:nvPr/>
        </p:nvSpPr>
        <p:spPr>
          <a:xfrm>
            <a:off x="230656" y="4576148"/>
            <a:ext cx="11246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Bell MT" panose="02020503060305020303" pitchFamily="18" charset="0"/>
              </a:rPr>
              <a:t>Build </a:t>
            </a:r>
            <a:r>
              <a:rPr lang="en-IN" b="1" dirty="0" smtClean="0">
                <a:latin typeface="Bell MT" panose="02020503060305020303" pitchFamily="18" charset="0"/>
              </a:rPr>
              <a:t>the Index</a:t>
            </a:r>
            <a:endParaRPr b="1"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ell MT" panose="02020503060305020303" pitchFamily="18" charset="0"/>
              </a:rPr>
              <a:t>curl --user spiuser:passw0rd --insecure -X POST  </a:t>
            </a:r>
            <a:r>
              <a:rPr lang="en-IN" u="sng" dirty="0">
                <a:solidFill>
                  <a:schemeClr val="hlink"/>
                </a:solidFill>
                <a:latin typeface="Bell MT" panose="02020503060305020303" pitchFamily="18" charset="0"/>
                <a:hlinkClick r:id="rId3"/>
              </a:rPr>
              <a:t>https://localhost:443/wcs/resources/admin/index/dataImport/build?masterCatalogId=10001</a:t>
            </a:r>
            <a:endParaRPr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Bell MT" panose="02020503060305020303" pitchFamily="18" charset="0"/>
              </a:rPr>
              <a:t>Check </a:t>
            </a:r>
            <a:r>
              <a:rPr lang="en-IN" b="1" dirty="0" smtClean="0">
                <a:latin typeface="Bell MT" panose="02020503060305020303" pitchFamily="18" charset="0"/>
              </a:rPr>
              <a:t>the Build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Bell MT" panose="02020503060305020303" pitchFamily="18" charset="0"/>
              </a:rPr>
              <a:t>curl </a:t>
            </a:r>
            <a:r>
              <a:rPr lang="en-IN" dirty="0">
                <a:latin typeface="Bell MT" panose="02020503060305020303" pitchFamily="18" charset="0"/>
              </a:rPr>
              <a:t>--user spiuser:passw0rd --insecure -X GET  </a:t>
            </a:r>
            <a:r>
              <a:rPr lang="en-IN" u="sng" dirty="0">
                <a:solidFill>
                  <a:schemeClr val="hlink"/>
                </a:solidFill>
                <a:latin typeface="Bell MT" panose="02020503060305020303" pitchFamily="18" charset="0"/>
                <a:hlinkClick r:id="rId4"/>
              </a:rPr>
              <a:t>https://localhost:443/wcs/resources/admin/index/dataImport/status?jobStatusId=1501</a:t>
            </a:r>
            <a:endParaRPr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latin typeface="Bell MT" panose="02020503060305020303" pitchFamily="18" charset="0"/>
              </a:rPr>
              <a:t>SOLR document check</a:t>
            </a:r>
            <a:endParaRPr b="1" dirty="0">
              <a:latin typeface="Bell MT" panose="02020503060305020303" pitchFamily="18" charset="0"/>
            </a:endParaRPr>
          </a:p>
          <a:p>
            <a:pPr lvl="0"/>
            <a:r>
              <a:rPr lang="en-IN" u="sng" dirty="0">
                <a:solidFill>
                  <a:schemeClr val="hlink"/>
                </a:solidFill>
                <a:latin typeface="Bell MT" panose="02020503060305020303" pitchFamily="18" charset="0"/>
              </a:rPr>
              <a:t>http://</a:t>
            </a:r>
            <a:r>
              <a:rPr lang="en-IN" u="sng" dirty="0">
                <a:solidFill>
                  <a:schemeClr val="hlink"/>
                </a:solidFill>
                <a:latin typeface="Bell MT" panose="02020503060305020303" pitchFamily="18" charset="0"/>
              </a:rPr>
              <a:t>localhost:3737/solr/MC_10001_CatalogEntry_en_US/select?q=catentry_id:10772</a:t>
            </a:r>
            <a:endParaRPr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ll MT" panose="020205030603050203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3178" y="1598064"/>
            <a:ext cx="677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/</a:t>
            </a:r>
            <a:r>
              <a:rPr lang="en-PH" dirty="0"/>
              <a:t>search-</a:t>
            </a:r>
            <a:r>
              <a:rPr lang="en-PH" dirty="0" err="1"/>
              <a:t>config</a:t>
            </a:r>
            <a:r>
              <a:rPr lang="en-PH" dirty="0"/>
              <a:t>-</a:t>
            </a:r>
            <a:r>
              <a:rPr lang="en-PH" dirty="0" err="1"/>
              <a:t>ext</a:t>
            </a:r>
            <a:r>
              <a:rPr lang="en-PH" dirty="0"/>
              <a:t>/</a:t>
            </a:r>
            <a:r>
              <a:rPr lang="en-PH" dirty="0" err="1"/>
              <a:t>src</a:t>
            </a:r>
            <a:r>
              <a:rPr lang="en-PH" dirty="0"/>
              <a:t>/index/managed-</a:t>
            </a:r>
            <a:r>
              <a:rPr lang="en-PH" dirty="0" err="1"/>
              <a:t>solr</a:t>
            </a:r>
            <a:r>
              <a:rPr lang="en-PH" dirty="0"/>
              <a:t>/</a:t>
            </a:r>
            <a:r>
              <a:rPr lang="en-PH" dirty="0" err="1"/>
              <a:t>config</a:t>
            </a:r>
            <a:r>
              <a:rPr lang="en-PH" dirty="0"/>
              <a:t>/v3/</a:t>
            </a:r>
            <a:r>
              <a:rPr lang="en-PH" dirty="0" err="1"/>
              <a:t>CatalogEntry</a:t>
            </a:r>
            <a:r>
              <a:rPr lang="en-PH" dirty="0"/>
              <a:t>/x-data-config.xml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78" y="1905841"/>
            <a:ext cx="5953956" cy="2362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b4572404e_0_79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4988" y="1718423"/>
            <a:ext cx="6460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/search-</a:t>
            </a:r>
            <a:r>
              <a:rPr lang="en-PH" dirty="0" err="1"/>
              <a:t>config</a:t>
            </a:r>
            <a:r>
              <a:rPr lang="en-PH" dirty="0"/>
              <a:t>-</a:t>
            </a:r>
            <a:r>
              <a:rPr lang="en-PH" dirty="0" err="1"/>
              <a:t>ext</a:t>
            </a:r>
            <a:r>
              <a:rPr lang="en-PH" dirty="0"/>
              <a:t>/</a:t>
            </a:r>
            <a:r>
              <a:rPr lang="en-PH" dirty="0" err="1"/>
              <a:t>src</a:t>
            </a:r>
            <a:r>
              <a:rPr lang="en-PH" dirty="0"/>
              <a:t>/runtime/</a:t>
            </a:r>
            <a:r>
              <a:rPr lang="en-PH" dirty="0" err="1"/>
              <a:t>config</a:t>
            </a:r>
            <a:r>
              <a:rPr lang="en-PH" dirty="0"/>
              <a:t>/</a:t>
            </a:r>
            <a:r>
              <a:rPr lang="en-PH" dirty="0" err="1"/>
              <a:t>com.ibm.commerce.search</a:t>
            </a:r>
            <a:r>
              <a:rPr lang="en-PH" dirty="0"/>
              <a:t>/wc-search.xml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2" y="2026200"/>
            <a:ext cx="7720352" cy="2211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43" y="4613903"/>
            <a:ext cx="7196289" cy="1974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8751" y="4237759"/>
            <a:ext cx="6808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/search-</a:t>
            </a:r>
            <a:r>
              <a:rPr lang="en-PH" dirty="0" err="1"/>
              <a:t>config</a:t>
            </a:r>
            <a:r>
              <a:rPr lang="en-PH" dirty="0"/>
              <a:t>-</a:t>
            </a:r>
            <a:r>
              <a:rPr lang="en-PH" dirty="0" err="1"/>
              <a:t>ext</a:t>
            </a:r>
            <a:r>
              <a:rPr lang="en-PH" dirty="0"/>
              <a:t>/</a:t>
            </a:r>
            <a:r>
              <a:rPr lang="en-PH" dirty="0" err="1"/>
              <a:t>src</a:t>
            </a:r>
            <a:r>
              <a:rPr lang="en-PH" dirty="0"/>
              <a:t>/runtime/</a:t>
            </a:r>
            <a:r>
              <a:rPr lang="en-PH" dirty="0" err="1"/>
              <a:t>config</a:t>
            </a:r>
            <a:r>
              <a:rPr lang="en-PH" dirty="0"/>
              <a:t>/</a:t>
            </a:r>
            <a:r>
              <a:rPr lang="en-PH" dirty="0" err="1"/>
              <a:t>com.ibm.commerce.search</a:t>
            </a:r>
            <a:r>
              <a:rPr lang="en-PH" dirty="0"/>
              <a:t>/wc-component.xml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b4572404e_0_86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19473" y="1692067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table inserts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52" y="2170827"/>
            <a:ext cx="5706271" cy="2943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b4572404e_0_95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g21b4572404e_0_95"/>
          <p:cNvSpPr txBox="1"/>
          <p:nvPr/>
        </p:nvSpPr>
        <p:spPr>
          <a:xfrm>
            <a:off x="3889031" y="1918594"/>
            <a:ext cx="340053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Checked if fields are showing in </a:t>
            </a:r>
            <a:r>
              <a:rPr lang="en-US" dirty="0" err="1" smtClean="0">
                <a:latin typeface="Calibri"/>
                <a:ea typeface="Calibri"/>
                <a:cs typeface="Calibri"/>
                <a:sym typeface="Calibri"/>
              </a:rPr>
              <a:t>solr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 search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IN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IN" u="sng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localhost:3738/search/resources/store/1/productview/byId/12685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9" y="1918594"/>
            <a:ext cx="3582006" cy="4815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169" y="1525638"/>
            <a:ext cx="3765999" cy="47930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9031" y="5364620"/>
            <a:ext cx="4408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Checked in </a:t>
            </a:r>
            <a:r>
              <a:rPr lang="en-US" dirty="0" err="1" smtClean="0"/>
              <a:t>Solr</a:t>
            </a:r>
            <a:r>
              <a:rPr lang="en-US" dirty="0" smtClean="0"/>
              <a:t> document result as well</a:t>
            </a:r>
            <a:endParaRPr lang="en-PH" dirty="0" smtClean="0"/>
          </a:p>
          <a:p>
            <a:r>
              <a:rPr lang="en-PH" dirty="0" smtClean="0">
                <a:hlinkClick r:id="rId5"/>
              </a:rPr>
              <a:t>http</a:t>
            </a:r>
            <a:r>
              <a:rPr lang="en-PH" dirty="0">
                <a:hlinkClick r:id="rId5"/>
              </a:rPr>
              <a:t>://</a:t>
            </a:r>
            <a:r>
              <a:rPr lang="en-PH" dirty="0" smtClean="0">
                <a:hlinkClick r:id="rId5"/>
              </a:rPr>
              <a:t>localhost:3737/solr/MC_10001_CatalogEntry_en_US/select?q=catentry_id:10772</a:t>
            </a:r>
            <a:endParaRPr lang="en-PH" dirty="0" smtClean="0"/>
          </a:p>
          <a:p>
            <a:endParaRPr lang="en-PH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b4572404e_0_143"/>
          <p:cNvSpPr txBox="1"/>
          <p:nvPr/>
        </p:nvSpPr>
        <p:spPr>
          <a:xfrm>
            <a:off x="3249466" y="221838"/>
            <a:ext cx="43392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DISPLAYING IT IN SEARCH LISTING PAGE 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18" y="1584301"/>
            <a:ext cx="6870820" cy="3437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5" y="5091409"/>
            <a:ext cx="8164760" cy="1663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095" y="4713800"/>
            <a:ext cx="324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err="1"/>
              <a:t>CatalogEntryDisplay_GridView_UI.jspf</a:t>
            </a:r>
            <a:endParaRPr lang="en-PH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b4572404e_0_143"/>
          <p:cNvSpPr txBox="1"/>
          <p:nvPr/>
        </p:nvSpPr>
        <p:spPr>
          <a:xfrm>
            <a:off x="2830722" y="102197"/>
            <a:ext cx="580907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DISPLAYING IT IN PRODUCT DETAIL PAGE (PDP)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769" y="3214325"/>
            <a:ext cx="7352231" cy="3156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01916"/>
            <a:ext cx="4785645" cy="34313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5180" y="4931162"/>
            <a:ext cx="2435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err="1"/>
              <a:t>DescriptiveAttributes_UI.jspf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5548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b4572404e_0_112"/>
          <p:cNvSpPr txBox="1"/>
          <p:nvPr/>
        </p:nvSpPr>
        <p:spPr>
          <a:xfrm>
            <a:off x="2091262" y="187459"/>
            <a:ext cx="614055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DATALOADING ATTRIBUTES(DATASOURCES)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8" y="1911757"/>
            <a:ext cx="6201640" cy="1952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30" y="1640700"/>
            <a:ext cx="5233161" cy="1584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8" y="4420211"/>
            <a:ext cx="10058400" cy="74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338" y="4112434"/>
            <a:ext cx="412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AttributeDictionaryAttributeAndAllowedValues.csv</a:t>
            </a: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709910" y="1633979"/>
            <a:ext cx="4655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CatalogEntryAttributeDictionaryAttributeRelationship.csv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b4572404e_0_122"/>
          <p:cNvSpPr txBox="1"/>
          <p:nvPr/>
        </p:nvSpPr>
        <p:spPr>
          <a:xfrm>
            <a:off x="2221000" y="107426"/>
            <a:ext cx="577022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Dataload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environment </a:t>
            </a: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" y="1889849"/>
            <a:ext cx="10058400" cy="2215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8207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c-dataload.xml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3" y="4594926"/>
            <a:ext cx="10058400" cy="20525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601" y="4259022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wc-dataload-env.xml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b4572404e_0_126"/>
          <p:cNvSpPr txBox="1"/>
          <p:nvPr/>
        </p:nvSpPr>
        <p:spPr>
          <a:xfrm>
            <a:off x="2341750" y="570675"/>
            <a:ext cx="56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1b4572404e_0_126"/>
          <p:cNvSpPr txBox="1"/>
          <p:nvPr/>
        </p:nvSpPr>
        <p:spPr>
          <a:xfrm>
            <a:off x="1351157" y="309125"/>
            <a:ext cx="764848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  <a:p>
            <a:pPr lvl="0" algn="ctr"/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wc-loader-AD-attribute-and-allowed-values.xml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0" y="1538243"/>
            <a:ext cx="6024298" cy="5315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80" y="1538243"/>
            <a:ext cx="5193263" cy="5067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b4572404e_0_134"/>
          <p:cNvSpPr txBox="1"/>
          <p:nvPr/>
        </p:nvSpPr>
        <p:spPr>
          <a:xfrm>
            <a:off x="1136590" y="375663"/>
            <a:ext cx="81099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  <a:p>
            <a:pPr lvl="0" algn="ctr"/>
            <a:r>
              <a:rPr lang="en-PH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wc-loader-catalog-entry-AD-attribute-relationship.xm</a:t>
            </a:r>
            <a:r>
              <a:rPr lang="en-PH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0" y="1616388"/>
            <a:ext cx="10058400" cy="5331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</a:t>
            </a: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IN" sz="2400" b="1">
                <a:solidFill>
                  <a:srgbClr val="D4E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sz="2400" b="1">
              <a:solidFill>
                <a:srgbClr val="D4E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3079959" y="834211"/>
            <a:ext cx="60302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(Name, Past Experience, Qualification, Career Summary)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507206" y="2036897"/>
            <a:ext cx="10071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 : </a:t>
            </a:r>
            <a:r>
              <a:rPr lang="en-IN" sz="1800" b="1" dirty="0" smtClean="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Joey Carlo P. Francisco</a:t>
            </a:r>
            <a:endParaRPr sz="1800" b="1" dirty="0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507206" y="2955842"/>
            <a:ext cx="10071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Past Experience : </a:t>
            </a:r>
            <a:r>
              <a:rPr lang="en-IN" sz="1800" b="1" dirty="0" smtClean="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Developer</a:t>
            </a:r>
            <a:endParaRPr sz="1800" b="1" dirty="0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507206" y="3874787"/>
            <a:ext cx="100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Qualification : </a:t>
            </a:r>
            <a:r>
              <a:rPr lang="en-IN" sz="1800" b="1" dirty="0" smtClean="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Java, </a:t>
            </a:r>
            <a:r>
              <a:rPr lang="en-IN" sz="1800" b="1" dirty="0" smtClean="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HTML, CSS, JS</a:t>
            </a:r>
            <a:endParaRPr sz="1800" b="1" dirty="0">
              <a:solidFill>
                <a:srgbClr val="1510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507206" y="4793732"/>
            <a:ext cx="10071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Career Summary :  </a:t>
            </a:r>
            <a:r>
              <a:rPr lang="en-IN" sz="1800" b="1" dirty="0" smtClean="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Developer mainly working on Java </a:t>
            </a:r>
            <a:endParaRPr sz="1800" b="1" dirty="0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b4572404e_0_139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3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9" y="1529697"/>
            <a:ext cx="5329094" cy="5093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28" y="1598063"/>
            <a:ext cx="5638936" cy="44090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b4572404e_1_7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3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46;g21b4572404e_0_65"/>
          <p:cNvSpPr txBox="1"/>
          <p:nvPr/>
        </p:nvSpPr>
        <p:spPr>
          <a:xfrm>
            <a:off x="176612" y="5225972"/>
            <a:ext cx="11246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Bell MT" panose="02020503060305020303" pitchFamily="18" charset="0"/>
              </a:rPr>
              <a:t>Build </a:t>
            </a:r>
            <a:r>
              <a:rPr lang="en-IN" b="1" dirty="0" smtClean="0">
                <a:latin typeface="Bell MT" panose="02020503060305020303" pitchFamily="18" charset="0"/>
              </a:rPr>
              <a:t>the Index</a:t>
            </a:r>
            <a:endParaRPr b="1"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ell MT" panose="02020503060305020303" pitchFamily="18" charset="0"/>
              </a:rPr>
              <a:t>curl --user spiuser:passw0rd --insecure -X POST  </a:t>
            </a:r>
            <a:r>
              <a:rPr lang="en-IN" u="sng" dirty="0">
                <a:solidFill>
                  <a:schemeClr val="hlink"/>
                </a:solidFill>
                <a:latin typeface="Bell MT" panose="02020503060305020303" pitchFamily="18" charset="0"/>
                <a:hlinkClick r:id="rId3"/>
              </a:rPr>
              <a:t>https://localhost:443/wcs/resources/admin/index/dataImport/build?masterCatalogId=10001</a:t>
            </a:r>
            <a:endParaRPr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Bell MT" panose="02020503060305020303" pitchFamily="18" charset="0"/>
              </a:rPr>
              <a:t>Check </a:t>
            </a:r>
            <a:r>
              <a:rPr lang="en-IN" b="1" dirty="0" smtClean="0">
                <a:latin typeface="Bell MT" panose="02020503060305020303" pitchFamily="18" charset="0"/>
              </a:rPr>
              <a:t>the Build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Bell MT" panose="02020503060305020303" pitchFamily="18" charset="0"/>
              </a:rPr>
              <a:t>curl </a:t>
            </a:r>
            <a:r>
              <a:rPr lang="en-IN" dirty="0">
                <a:latin typeface="Bell MT" panose="02020503060305020303" pitchFamily="18" charset="0"/>
              </a:rPr>
              <a:t>--user spiuser:passw0rd --insecure -X GET  </a:t>
            </a:r>
            <a:r>
              <a:rPr lang="en-IN" u="sng" dirty="0">
                <a:solidFill>
                  <a:schemeClr val="hlink"/>
                </a:solidFill>
                <a:latin typeface="Bell MT" panose="02020503060305020303" pitchFamily="18" charset="0"/>
                <a:hlinkClick r:id="rId4"/>
              </a:rPr>
              <a:t>https://localhost:443/wcs/resources/admin/index/dataImport/status?jobStatusId=1501</a:t>
            </a:r>
            <a:endParaRPr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latin typeface="Bell MT" panose="02020503060305020303" pitchFamily="18" charset="0"/>
              </a:rPr>
              <a:t>SOLR document check</a:t>
            </a:r>
            <a:endParaRPr b="1" dirty="0">
              <a:latin typeface="Bell MT" panose="02020503060305020303" pitchFamily="18" charset="0"/>
            </a:endParaRPr>
          </a:p>
          <a:p>
            <a:pPr lvl="0"/>
            <a:r>
              <a:rPr lang="en-IN" u="sng" dirty="0">
                <a:solidFill>
                  <a:schemeClr val="hlink"/>
                </a:solidFill>
                <a:latin typeface="Bell MT" panose="02020503060305020303" pitchFamily="18" charset="0"/>
              </a:rPr>
              <a:t>http://</a:t>
            </a:r>
            <a:r>
              <a:rPr lang="en-IN" u="sng" dirty="0">
                <a:solidFill>
                  <a:schemeClr val="hlink"/>
                </a:solidFill>
                <a:latin typeface="Bell MT" panose="02020503060305020303" pitchFamily="18" charset="0"/>
              </a:rPr>
              <a:t>localhost:3737/solr/MC_10001_CatalogEntry_en_US/select?q=catentry_id:10772</a:t>
            </a:r>
            <a:endParaRPr dirty="0">
              <a:latin typeface="Bell MT" panose="020205030603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ll MT" panose="020205030603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2289" y="1544115"/>
            <a:ext cx="6853807" cy="887308"/>
            <a:chOff x="162290" y="1540150"/>
            <a:chExt cx="10058400" cy="8873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90" y="1802629"/>
              <a:ext cx="10058400" cy="6248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2290" y="1540150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ATTR</a:t>
              </a:r>
              <a:endParaRPr lang="en-PH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2291" y="2477204"/>
            <a:ext cx="4931002" cy="1303178"/>
            <a:chOff x="162290" y="2670130"/>
            <a:chExt cx="7268589" cy="13031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90" y="2906359"/>
              <a:ext cx="7268589" cy="10669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76612" y="2670130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ATTRVAL</a:t>
              </a:r>
              <a:endParaRPr lang="en-PH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2290" y="4097431"/>
            <a:ext cx="7870757" cy="1128541"/>
            <a:chOff x="488661" y="3953999"/>
            <a:chExt cx="10058400" cy="11285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61" y="4180163"/>
              <a:ext cx="10058400" cy="902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8661" y="3953999"/>
              <a:ext cx="1492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ATTRVALDESC</a:t>
              </a:r>
              <a:endParaRPr lang="en-PH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06939" y="3065328"/>
            <a:ext cx="6793905" cy="1032103"/>
            <a:chOff x="5221481" y="3196664"/>
            <a:chExt cx="6793905" cy="103210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791" y="3452135"/>
              <a:ext cx="6709595" cy="77663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221481" y="3196664"/>
              <a:ext cx="237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 VERIFICATION</a:t>
              </a:r>
              <a:endParaRPr lang="en-PH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b4572404e_1_7"/>
          <p:cNvSpPr txBox="1"/>
          <p:nvPr/>
        </p:nvSpPr>
        <p:spPr>
          <a:xfrm>
            <a:off x="3533288" y="452575"/>
            <a:ext cx="4339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STOREFRONT RESULT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7" y="1528926"/>
            <a:ext cx="7118646" cy="24448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7" y="4153256"/>
            <a:ext cx="7118646" cy="2610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185" y="1528926"/>
            <a:ext cx="3818916" cy="52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b4572404e_1_21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4-6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1" y="1574119"/>
            <a:ext cx="4985837" cy="2686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88" y="1574119"/>
            <a:ext cx="6363774" cy="27088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731" y="4282930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GiftWrappable</a:t>
            </a:r>
            <a:r>
              <a:rPr lang="en-US" dirty="0" smtClean="0"/>
              <a:t> item</a:t>
            </a:r>
            <a:endParaRPr lang="en-PH" dirty="0"/>
          </a:p>
        </p:txBody>
      </p:sp>
      <p:sp>
        <p:nvSpPr>
          <p:cNvPr id="10" name="TextBox 9"/>
          <p:cNvSpPr txBox="1"/>
          <p:nvPr/>
        </p:nvSpPr>
        <p:spPr>
          <a:xfrm>
            <a:off x="10167087" y="4282930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</a:t>
            </a:r>
            <a:r>
              <a:rPr lang="en-US" dirty="0" err="1" smtClean="0"/>
              <a:t>giftwrappable</a:t>
            </a:r>
            <a:r>
              <a:rPr lang="en-US" dirty="0" smtClean="0"/>
              <a:t> item</a:t>
            </a:r>
            <a:endParaRPr lang="en-PH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50" y="4286555"/>
            <a:ext cx="4707038" cy="2571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b4572404e_1_21"/>
          <p:cNvSpPr txBox="1"/>
          <p:nvPr/>
        </p:nvSpPr>
        <p:spPr>
          <a:xfrm>
            <a:off x="3533288" y="452575"/>
            <a:ext cx="4339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4-6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UPON ADD TO CART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" y="1606303"/>
            <a:ext cx="6058968" cy="488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67" y="1606303"/>
            <a:ext cx="5877745" cy="1962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67" y="3568727"/>
            <a:ext cx="2418218" cy="330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15380" y="4228267"/>
            <a:ext cx="3058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crs</a:t>
            </a:r>
            <a:r>
              <a:rPr lang="en-US" dirty="0"/>
              <a:t>-web/</a:t>
            </a:r>
            <a:r>
              <a:rPr lang="en-US" dirty="0" err="1"/>
              <a:t>WebContent</a:t>
            </a:r>
            <a:r>
              <a:rPr lang="en-US" dirty="0"/>
              <a:t>/WEB-INF/xml/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com.ibm.commerce.order</a:t>
            </a:r>
            <a:r>
              <a:rPr lang="en-US" dirty="0"/>
              <a:t>/rest-template-config.xml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7603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b4572404e_2_10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4-6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605"/>
            <a:ext cx="5592843" cy="5332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43" y="2369113"/>
            <a:ext cx="6599157" cy="361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2843" y="2061336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err="1"/>
              <a:t>OrderGiftItemDisplayExt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b4572404e_2_10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4-6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6967"/>
            <a:ext cx="6058968" cy="4607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59" y="1486967"/>
            <a:ext cx="5910841" cy="46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5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b4572404e_2_10"/>
          <p:cNvSpPr txBox="1"/>
          <p:nvPr/>
        </p:nvSpPr>
        <p:spPr>
          <a:xfrm>
            <a:off x="3370918" y="435483"/>
            <a:ext cx="513214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4-6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CONFIRMATION PAGE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7" y="1614148"/>
            <a:ext cx="6457443" cy="499275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786071" y="3956703"/>
            <a:ext cx="1085316" cy="3076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13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b4572404e_3_0"/>
          <p:cNvSpPr txBox="1"/>
          <p:nvPr/>
        </p:nvSpPr>
        <p:spPr>
          <a:xfrm>
            <a:off x="2441134" y="123875"/>
            <a:ext cx="7604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custom JSP page for the UI 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g21b4572404e_3_0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075"/>
            <a:ext cx="6396045" cy="5332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18" y="3066582"/>
            <a:ext cx="5465518" cy="981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0280" y="2632105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Then I registered it to views-ext.xml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b4572404e_5_29"/>
          <p:cNvSpPr txBox="1"/>
          <p:nvPr/>
        </p:nvSpPr>
        <p:spPr>
          <a:xfrm>
            <a:off x="2441134" y="123875"/>
            <a:ext cx="7604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Modified </a:t>
            </a: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MyAccountNavigation_UI.jspf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widget to add my custom link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9" y="2033844"/>
            <a:ext cx="7649643" cy="19910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909" y="1726067"/>
            <a:ext cx="270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MyAccountNavigation_UI.jspf</a:t>
            </a:r>
            <a:endParaRPr lang="en-PH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38" y="2606388"/>
            <a:ext cx="4239217" cy="3696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Takeaways/Learnings from the </a:t>
            </a:r>
            <a:r>
              <a:rPr lang="en-IN" sz="1800" b="1">
                <a:solidFill>
                  <a:srgbClr val="D4E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 (HTD)</a:t>
            </a:r>
            <a:endParaRPr sz="1800" b="1">
              <a:solidFill>
                <a:srgbClr val="D4E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594950" y="865850"/>
            <a:ext cx="70350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Operating </a:t>
            </a:r>
            <a:r>
              <a:rPr lang="en-US" sz="2100" b="1" dirty="0" err="1" smtClean="0">
                <a:latin typeface="Calibri"/>
                <a:ea typeface="Calibri"/>
                <a:cs typeface="Calibri"/>
                <a:sym typeface="Calibri"/>
              </a:rPr>
              <a:t>dataload</a:t>
            </a: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 utility as well as configuring the 3 main </a:t>
            </a:r>
            <a:r>
              <a:rPr lang="en-US" sz="2100" b="1" dirty="0" err="1" smtClean="0">
                <a:latin typeface="Calibri"/>
                <a:ea typeface="Calibri"/>
                <a:cs typeface="Calibri"/>
                <a:sym typeface="Calibri"/>
              </a:rPr>
              <a:t>config</a:t>
            </a: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 files. </a:t>
            </a:r>
            <a:r>
              <a:rPr lang="en-US" sz="2100" b="1" dirty="0" err="1" smtClean="0">
                <a:latin typeface="Calibri"/>
                <a:ea typeface="Calibri"/>
                <a:cs typeface="Calibri"/>
                <a:sym typeface="Calibri"/>
              </a:rPr>
              <a:t>Dataload</a:t>
            </a: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, environment </a:t>
            </a:r>
            <a:r>
              <a:rPr lang="en-US" sz="2100" b="1" dirty="0" err="1" smtClean="0">
                <a:latin typeface="Calibri"/>
                <a:ea typeface="Calibri"/>
                <a:cs typeface="Calibri"/>
                <a:sym typeface="Calibri"/>
              </a:rPr>
              <a:t>config</a:t>
            </a: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, business object </a:t>
            </a:r>
            <a:r>
              <a:rPr lang="en-US" sz="2100" b="1" dirty="0" err="1" smtClean="0">
                <a:latin typeface="Calibri"/>
                <a:ea typeface="Calibri"/>
                <a:cs typeface="Calibri"/>
                <a:sym typeface="Calibri"/>
              </a:rPr>
              <a:t>config</a:t>
            </a: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 file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Customizing the </a:t>
            </a:r>
            <a:r>
              <a:rPr lang="en-US" sz="2100" b="1" dirty="0" err="1" smtClean="0">
                <a:latin typeface="Calibri"/>
                <a:ea typeface="Calibri"/>
                <a:cs typeface="Calibri"/>
                <a:sym typeface="Calibri"/>
              </a:rPr>
              <a:t>solr</a:t>
            </a: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 documents/rows by adding new fields and defining it in search profile </a:t>
            </a: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xml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Creating rest handlers and defining it in necessary </a:t>
            </a:r>
            <a:r>
              <a:rPr lang="en-US" sz="2100" b="1" dirty="0" err="1" smtClean="0">
                <a:latin typeface="Calibri"/>
                <a:ea typeface="Calibri"/>
                <a:cs typeface="Calibri"/>
                <a:sym typeface="Calibri"/>
              </a:rPr>
              <a:t>config</a:t>
            </a: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 files then invoking command controllers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Creating new and extending existing command controllers and where to configure it.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Creating JPAs and </a:t>
            </a:r>
            <a:r>
              <a:rPr lang="en-US" sz="2100" b="1" dirty="0" err="1" smtClean="0">
                <a:latin typeface="Calibri"/>
                <a:ea typeface="Calibri"/>
                <a:cs typeface="Calibri"/>
                <a:sym typeface="Calibri"/>
              </a:rPr>
              <a:t>DataBeans</a:t>
            </a:r>
            <a:endParaRPr lang="en-US" sz="21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Customizing widgets and modifying JSP pages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latin typeface="Calibri"/>
                <a:ea typeface="Calibri"/>
                <a:cs typeface="Calibri"/>
                <a:sym typeface="Calibri"/>
              </a:rPr>
              <a:t>Creating new JSP and mapping it spring configuration metadata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5185325" y="610025"/>
            <a:ext cx="56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4663825" y="250800"/>
            <a:ext cx="554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/>
              <a:t>What I have learned.</a:t>
            </a:r>
            <a:endParaRPr sz="2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b4572404e_5_20"/>
          <p:cNvSpPr txBox="1"/>
          <p:nvPr/>
        </p:nvSpPr>
        <p:spPr>
          <a:xfrm>
            <a:off x="2441134" y="123875"/>
            <a:ext cx="7604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Account summary page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88" y="1786548"/>
            <a:ext cx="10058400" cy="3711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488" y="5648770"/>
            <a:ext cx="8499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favorites from my custom table is automatically fetched via rest call upon opening of summary page</a:t>
            </a:r>
            <a:endParaRPr lang="en-PH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b4572404e_5_42"/>
          <p:cNvSpPr txBox="1"/>
          <p:nvPr/>
        </p:nvSpPr>
        <p:spPr>
          <a:xfrm>
            <a:off x="2441134" y="123875"/>
            <a:ext cx="7604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 custom </a:t>
            </a: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favorites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page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0405" y="1602907"/>
            <a:ext cx="10058400" cy="3004661"/>
            <a:chOff x="100405" y="1595638"/>
            <a:chExt cx="10058400" cy="30046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" y="1595638"/>
              <a:ext cx="10058400" cy="264433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0405" y="4292522"/>
              <a:ext cx="9105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we put a values here and the user already has entry in </a:t>
              </a:r>
              <a:r>
                <a:rPr lang="en-US" dirty="0" err="1" smtClean="0"/>
                <a:t>db</a:t>
              </a:r>
              <a:r>
                <a:rPr lang="en-US" dirty="0" smtClean="0"/>
                <a:t>, </a:t>
              </a:r>
              <a:r>
                <a:rPr lang="en-US" dirty="0" err="1" smtClean="0"/>
                <a:t>favourite</a:t>
              </a:r>
              <a:r>
                <a:rPr lang="en-US" dirty="0" smtClean="0"/>
                <a:t> food and color column will only be updated</a:t>
              </a:r>
              <a:endParaRPr lang="en-PH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0405" y="4788434"/>
            <a:ext cx="3915321" cy="1565252"/>
            <a:chOff x="1214284" y="5030586"/>
            <a:chExt cx="3915321" cy="15652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284" y="5338363"/>
              <a:ext cx="3915321" cy="12574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214284" y="5030586"/>
              <a:ext cx="192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/>
                <a:t>X_USERFAVORITES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16" y="4607568"/>
            <a:ext cx="5982102" cy="213183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b4572404e_5_118"/>
          <p:cNvSpPr txBox="1"/>
          <p:nvPr/>
        </p:nvSpPr>
        <p:spPr>
          <a:xfrm>
            <a:off x="1244722" y="288341"/>
            <a:ext cx="7604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extensionsData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ExtensionsLogic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files involved and </a:t>
            </a: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RestHandler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4" y="1823403"/>
            <a:ext cx="3686689" cy="4629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35" y="1580972"/>
            <a:ext cx="6739557" cy="479498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b4572404e_5_12"/>
          <p:cNvSpPr txBox="1"/>
          <p:nvPr/>
        </p:nvSpPr>
        <p:spPr>
          <a:xfrm>
            <a:off x="1367675" y="163200"/>
            <a:ext cx="9160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Register </a:t>
            </a: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RestHandler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5572" y="1619847"/>
            <a:ext cx="7821116" cy="2524864"/>
            <a:chOff x="250850" y="2329147"/>
            <a:chExt cx="7821116" cy="332762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50" y="2636924"/>
              <a:ext cx="7821116" cy="301984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0850" y="2329147"/>
              <a:ext cx="45384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 registered the rest handler in resources-</a:t>
              </a:r>
              <a:r>
                <a:rPr lang="en-US" dirty="0" err="1" smtClean="0"/>
                <a:t>ext.properties</a:t>
              </a:r>
              <a:endParaRPr lang="en-PH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2" y="4255259"/>
            <a:ext cx="4720502" cy="25301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6074" y="4542256"/>
            <a:ext cx="6611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Since the rest handler is calling </a:t>
            </a:r>
            <a:r>
              <a:rPr lang="en-PH" dirty="0" err="1" smtClean="0"/>
              <a:t>commandController</a:t>
            </a:r>
            <a:r>
              <a:rPr lang="en-PH" dirty="0" smtClean="0"/>
              <a:t> for saving the </a:t>
            </a:r>
            <a:r>
              <a:rPr lang="en-PH" dirty="0" err="1" smtClean="0"/>
              <a:t>favorites</a:t>
            </a:r>
            <a:r>
              <a:rPr lang="en-PH" dirty="0" smtClean="0"/>
              <a:t> to</a:t>
            </a:r>
          </a:p>
          <a:p>
            <a:r>
              <a:rPr lang="en-PH" dirty="0" err="1" smtClean="0"/>
              <a:t>Db</a:t>
            </a:r>
            <a:r>
              <a:rPr lang="en-PH" dirty="0" smtClean="0"/>
              <a:t> and command controller is receiving parameters in body of POST we have to </a:t>
            </a:r>
          </a:p>
          <a:p>
            <a:r>
              <a:rPr lang="en-PH" dirty="0" smtClean="0"/>
              <a:t>Create entry in </a:t>
            </a:r>
            <a:r>
              <a:rPr lang="en-PH" dirty="0" err="1" smtClean="0"/>
              <a:t>commandMapping</a:t>
            </a:r>
            <a:r>
              <a:rPr lang="en-PH" dirty="0" smtClean="0"/>
              <a:t> along with the inputs and outputs</a:t>
            </a:r>
            <a:endParaRPr lang="en-PH" dirty="0"/>
          </a:p>
        </p:txBody>
      </p:sp>
      <p:sp>
        <p:nvSpPr>
          <p:cNvPr id="7" name="TextBox 6"/>
          <p:cNvSpPr txBox="1"/>
          <p:nvPr/>
        </p:nvSpPr>
        <p:spPr>
          <a:xfrm>
            <a:off x="4826074" y="5520310"/>
            <a:ext cx="6348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/Rest/</a:t>
            </a:r>
            <a:r>
              <a:rPr lang="en-PH" dirty="0" err="1"/>
              <a:t>WebContent</a:t>
            </a:r>
            <a:r>
              <a:rPr lang="en-PH" dirty="0"/>
              <a:t>/WEB-INF/</a:t>
            </a:r>
            <a:r>
              <a:rPr lang="en-PH" dirty="0" err="1"/>
              <a:t>config</a:t>
            </a:r>
            <a:r>
              <a:rPr lang="en-PH" dirty="0"/>
              <a:t>/</a:t>
            </a:r>
            <a:r>
              <a:rPr lang="en-PH" dirty="0" err="1"/>
              <a:t>commandMapping</a:t>
            </a:r>
            <a:r>
              <a:rPr lang="en-PH" dirty="0"/>
              <a:t>/com.capstone.commands.FavouritesControllerCmd.xml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b4572404e_5_78"/>
          <p:cNvSpPr txBox="1"/>
          <p:nvPr/>
        </p:nvSpPr>
        <p:spPr>
          <a:xfrm>
            <a:off x="1367675" y="163200"/>
            <a:ext cx="9160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DataAccessBean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" y="1572426"/>
            <a:ext cx="5163862" cy="5170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3671" y="1777525"/>
            <a:ext cx="6640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retrieving the data, I’ve created a </a:t>
            </a:r>
            <a:r>
              <a:rPr lang="en-US" dirty="0" err="1" smtClean="0"/>
              <a:t>dataBean</a:t>
            </a:r>
            <a:r>
              <a:rPr lang="en-US" dirty="0" smtClean="0"/>
              <a:t>. For this to receive input from request so</a:t>
            </a:r>
          </a:p>
          <a:p>
            <a:r>
              <a:rPr lang="en-US" dirty="0" smtClean="0"/>
              <a:t>We also need to create a mapping in </a:t>
            </a:r>
            <a:r>
              <a:rPr lang="en-US" dirty="0" err="1" smtClean="0"/>
              <a:t>beanMapping</a:t>
            </a:r>
            <a:r>
              <a:rPr lang="en-US" dirty="0" smtClean="0"/>
              <a:t> folder similar to command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73" y="3976591"/>
            <a:ext cx="5526417" cy="20225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3671" y="3207215"/>
            <a:ext cx="615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/>
              <a:t>/Rest/WebContent/WEB-INF/config/beanMapping/com.capstone.databeans.RetrieveFavouritesDataBean.xml</a:t>
            </a:r>
            <a:endParaRPr lang="en-PH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b4572404e_5_63"/>
          <p:cNvSpPr txBox="1"/>
          <p:nvPr/>
        </p:nvSpPr>
        <p:spPr>
          <a:xfrm>
            <a:off x="1825800" y="186900"/>
            <a:ext cx="8540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 Class and DAO implementation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g21b4572404e_5_63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" y="2019279"/>
            <a:ext cx="6156950" cy="4731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96" y="2484653"/>
            <a:ext cx="5818604" cy="35843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b4572404e_5_63"/>
          <p:cNvSpPr txBox="1"/>
          <p:nvPr/>
        </p:nvSpPr>
        <p:spPr>
          <a:xfrm>
            <a:off x="1825800" y="186900"/>
            <a:ext cx="8540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ControllerCommands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g21b4572404e_5_63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8" y="1606609"/>
            <a:ext cx="5397683" cy="418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4422"/>
            <a:ext cx="5509206" cy="41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8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b4572404e_5_63"/>
          <p:cNvSpPr txBox="1"/>
          <p:nvPr/>
        </p:nvSpPr>
        <p:spPr>
          <a:xfrm>
            <a:off x="1825800" y="186900"/>
            <a:ext cx="8540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 dirty="0" err="1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TaskCommands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g21b4572404e_5_63"/>
          <p:cNvSpPr txBox="1"/>
          <p:nvPr/>
        </p:nvSpPr>
        <p:spPr>
          <a:xfrm>
            <a:off x="250850" y="1525075"/>
            <a:ext cx="50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2" y="1598064"/>
            <a:ext cx="4946107" cy="5048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57" y="1598064"/>
            <a:ext cx="5954081" cy="18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b4572404e_5_63"/>
          <p:cNvSpPr txBox="1"/>
          <p:nvPr/>
        </p:nvSpPr>
        <p:spPr>
          <a:xfrm>
            <a:off x="1825800" y="186900"/>
            <a:ext cx="8540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b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Saving the data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461" y="1558968"/>
            <a:ext cx="11248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Upon submission of </a:t>
            </a:r>
            <a:r>
              <a:rPr lang="en-US" dirty="0" err="1" smtClean="0"/>
              <a:t>favourite</a:t>
            </a:r>
            <a:r>
              <a:rPr lang="en-US" dirty="0" smtClean="0"/>
              <a:t> color and food, it will go through an action with method of POST which we have to define in controllers-ext.xml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1" y="1866745"/>
            <a:ext cx="5802595" cy="3798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63" y="1866745"/>
            <a:ext cx="5226982" cy="2833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63" y="4791482"/>
            <a:ext cx="4216347" cy="19126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461" y="5913690"/>
            <a:ext cx="5694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we are doing post we have to create the template of our request</a:t>
            </a:r>
          </a:p>
          <a:p>
            <a:r>
              <a:rPr lang="en-US" dirty="0" smtClean="0"/>
              <a:t>In rest-template-config.xml</a:t>
            </a:r>
            <a:endParaRPr lang="en-PH" dirty="0"/>
          </a:p>
        </p:txBody>
      </p:sp>
      <p:sp>
        <p:nvSpPr>
          <p:cNvPr id="9" name="TextBox 8"/>
          <p:cNvSpPr txBox="1"/>
          <p:nvPr/>
        </p:nvSpPr>
        <p:spPr>
          <a:xfrm>
            <a:off x="8978519" y="5759801"/>
            <a:ext cx="2093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est-template-config.xml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59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1122" y="470018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END</a:t>
            </a:r>
            <a:endParaRPr lang="en-PH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1150" y="3435410"/>
            <a:ext cx="5399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panose="020B0A04020102020204" pitchFamily="34" charset="0"/>
              </a:rPr>
              <a:t>THANK YOU</a:t>
            </a:r>
            <a:endParaRPr lang="en-PH" sz="6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0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/>
        </p:nvSpPr>
        <p:spPr>
          <a:xfrm>
            <a:off x="4138505" y="372546"/>
            <a:ext cx="39101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of the Capstone Project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457" y="1572426"/>
            <a:ext cx="11673556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Part 1:</a:t>
            </a:r>
          </a:p>
          <a:p>
            <a:r>
              <a:rPr lang="en-US" sz="2000" dirty="0"/>
              <a:t>	</a:t>
            </a:r>
            <a:r>
              <a:rPr lang="en-US" sz="1800" b="1" dirty="0"/>
              <a:t>Step 1</a:t>
            </a:r>
            <a:r>
              <a:rPr lang="en-US" sz="1800" dirty="0"/>
              <a:t>: add data into </a:t>
            </a:r>
            <a:r>
              <a:rPr lang="en-US" sz="1800" dirty="0" err="1"/>
              <a:t>catentry</a:t>
            </a:r>
            <a:r>
              <a:rPr lang="en-US" sz="1800" dirty="0"/>
              <a:t> table field 3,4  (hint via </a:t>
            </a:r>
            <a:r>
              <a:rPr lang="en-US" sz="1800" dirty="0" err="1"/>
              <a:t>dataload</a:t>
            </a:r>
            <a:r>
              <a:rPr lang="en-US" sz="1800" dirty="0"/>
              <a:t>)</a:t>
            </a:r>
          </a:p>
          <a:p>
            <a:pPr lvl="5"/>
            <a:r>
              <a:rPr lang="en-US" sz="1800" dirty="0" smtClean="0"/>
              <a:t>		Field </a:t>
            </a:r>
            <a:r>
              <a:rPr lang="en-US" sz="1800" dirty="0"/>
              <a:t>3: product ranking</a:t>
            </a:r>
          </a:p>
          <a:p>
            <a:pPr lvl="5"/>
            <a:r>
              <a:rPr lang="en-US" sz="1800" dirty="0" smtClean="0"/>
              <a:t>		field </a:t>
            </a:r>
            <a:r>
              <a:rPr lang="en-US" sz="1800" dirty="0"/>
              <a:t>4 : rating Company</a:t>
            </a:r>
          </a:p>
          <a:p>
            <a:pPr lvl="5"/>
            <a:r>
              <a:rPr lang="en-US" sz="1800" dirty="0" smtClean="0"/>
              <a:t>		Table </a:t>
            </a:r>
            <a:r>
              <a:rPr lang="en-US" sz="1800" dirty="0"/>
              <a:t>Updated : </a:t>
            </a:r>
            <a:r>
              <a:rPr lang="en-US" sz="1800" dirty="0" smtClean="0"/>
              <a:t>CATENTRY</a:t>
            </a:r>
          </a:p>
          <a:p>
            <a:pPr lvl="5"/>
            <a:endParaRPr lang="en-US" sz="1800" b="1" i="1" dirty="0" smtClean="0"/>
          </a:p>
          <a:p>
            <a:pPr lvl="5"/>
            <a:r>
              <a:rPr lang="en-US" sz="1800" dirty="0"/>
              <a:t>	</a:t>
            </a:r>
            <a:r>
              <a:rPr lang="en-US" sz="1800" b="1" dirty="0" smtClean="0"/>
              <a:t>Step 2</a:t>
            </a:r>
            <a:r>
              <a:rPr lang="en-US" sz="1800" dirty="0"/>
              <a:t>: </a:t>
            </a:r>
            <a:r>
              <a:rPr lang="en-US" sz="1800" dirty="0" smtClean="0"/>
              <a:t>Add </a:t>
            </a:r>
            <a:r>
              <a:rPr lang="en-US" sz="1800" dirty="0"/>
              <a:t>these 2 fields to </a:t>
            </a:r>
            <a:r>
              <a:rPr lang="en-US" sz="1800" dirty="0" err="1"/>
              <a:t>SOlr</a:t>
            </a:r>
            <a:r>
              <a:rPr lang="en-US" sz="1800" dirty="0"/>
              <a:t> index and display the information on PDP page  (</a:t>
            </a:r>
            <a:r>
              <a:rPr lang="en-US" sz="1800" dirty="0" err="1"/>
              <a:t>Solr</a:t>
            </a:r>
            <a:r>
              <a:rPr lang="en-US" sz="1800" dirty="0"/>
              <a:t> Index </a:t>
            </a:r>
            <a:r>
              <a:rPr lang="en-US" sz="1800" dirty="0" smtClean="0"/>
              <a:t>			extension</a:t>
            </a:r>
            <a:r>
              <a:rPr lang="en-US" sz="1800" dirty="0"/>
              <a:t>, refer to product ranking customization</a:t>
            </a:r>
            <a:r>
              <a:rPr lang="en-US" sz="1800" dirty="0" smtClean="0"/>
              <a:t>)</a:t>
            </a:r>
          </a:p>
          <a:p>
            <a:pPr lvl="5"/>
            <a:endParaRPr lang="en-US" sz="1800" dirty="0" smtClean="0"/>
          </a:p>
          <a:p>
            <a:pPr lvl="5"/>
            <a:r>
              <a:rPr lang="en-US" sz="1800" dirty="0"/>
              <a:t>	</a:t>
            </a:r>
            <a:r>
              <a:rPr lang="en-US" sz="1800" b="1" dirty="0"/>
              <a:t>Step 3:</a:t>
            </a:r>
            <a:r>
              <a:rPr lang="en-US" sz="1800" dirty="0"/>
              <a:t> Add one attribute for product (</a:t>
            </a:r>
            <a:r>
              <a:rPr lang="en-US" sz="1800" dirty="0" err="1"/>
              <a:t>dataload</a:t>
            </a:r>
            <a:r>
              <a:rPr lang="en-US" sz="1800" dirty="0"/>
              <a:t>) : is product gift </a:t>
            </a:r>
            <a:r>
              <a:rPr lang="en-US" sz="1800" dirty="0" err="1"/>
              <a:t>wrapable</a:t>
            </a:r>
            <a:endParaRPr lang="en-US" sz="1800" dirty="0"/>
          </a:p>
          <a:p>
            <a:pPr lvl="5"/>
            <a:r>
              <a:rPr lang="en-US" sz="1800" dirty="0" smtClean="0"/>
              <a:t>		Tables </a:t>
            </a:r>
            <a:r>
              <a:rPr lang="en-US" sz="1800" dirty="0"/>
              <a:t>to be updated :  ATTR, ATTRVAL, </a:t>
            </a:r>
            <a:r>
              <a:rPr lang="en-US" sz="1800" dirty="0" smtClean="0"/>
              <a:t>ATTRVALDESC</a:t>
            </a:r>
          </a:p>
          <a:p>
            <a:pPr lvl="5"/>
            <a:endParaRPr lang="en-US" sz="1800" dirty="0" smtClean="0"/>
          </a:p>
          <a:p>
            <a:pPr lvl="5"/>
            <a:r>
              <a:rPr lang="en-US" sz="1800" dirty="0"/>
              <a:t>	</a:t>
            </a:r>
            <a:r>
              <a:rPr lang="en-US" sz="1800" b="1" dirty="0"/>
              <a:t>Step 4:</a:t>
            </a:r>
            <a:r>
              <a:rPr lang="en-US" sz="1800" dirty="0"/>
              <a:t> On PDP page : Add product to </a:t>
            </a:r>
            <a:r>
              <a:rPr lang="en-US" sz="1800" dirty="0" smtClean="0"/>
              <a:t>basket</a:t>
            </a:r>
          </a:p>
          <a:p>
            <a:pPr lvl="5"/>
            <a:r>
              <a:rPr lang="en-US" sz="1800" dirty="0"/>
              <a:t>	</a:t>
            </a:r>
            <a:r>
              <a:rPr lang="en-US" sz="1800" b="1" dirty="0"/>
              <a:t>Step 5:</a:t>
            </a:r>
            <a:r>
              <a:rPr lang="en-US" sz="1800" dirty="0"/>
              <a:t> allow customer to add gift wrap service and add a message save in Order if Gift wrap </a:t>
            </a:r>
            <a:r>
              <a:rPr lang="en-US" sz="1800" dirty="0" smtClean="0"/>
              <a:t>			is </a:t>
            </a:r>
            <a:r>
              <a:rPr lang="en-US" sz="1800" dirty="0"/>
              <a:t>available and customer selects the checkbox for gift wrap</a:t>
            </a:r>
          </a:p>
          <a:p>
            <a:pPr lvl="5"/>
            <a:r>
              <a:rPr lang="en-US" sz="1800" dirty="0" smtClean="0"/>
              <a:t>		Hint </a:t>
            </a:r>
            <a:r>
              <a:rPr lang="en-US" sz="1800" dirty="0"/>
              <a:t>(Data to be saved in </a:t>
            </a:r>
            <a:r>
              <a:rPr lang="en-US" sz="1800" dirty="0" smtClean="0"/>
              <a:t>ORDITEMEXTATTR)</a:t>
            </a:r>
          </a:p>
          <a:p>
            <a:pPr lvl="5"/>
            <a:r>
              <a:rPr lang="en-US" sz="1800" dirty="0"/>
              <a:t>	</a:t>
            </a:r>
            <a:r>
              <a:rPr lang="en-US" sz="1800" b="1" dirty="0"/>
              <a:t>Step 6:</a:t>
            </a:r>
            <a:r>
              <a:rPr lang="en-US" sz="1800" dirty="0"/>
              <a:t> On Order confirmation: display if gift warp service was selected by customer and </a:t>
            </a:r>
            <a:r>
              <a:rPr lang="en-US" sz="1800" dirty="0" smtClean="0"/>
              <a:t>				display </a:t>
            </a:r>
            <a:r>
              <a:rPr lang="en-US" sz="1800" dirty="0"/>
              <a:t>the gift message</a:t>
            </a:r>
          </a:p>
          <a:p>
            <a:pPr lvl="5"/>
            <a:endParaRPr lang="en-US" sz="2000" dirty="0" smtClean="0"/>
          </a:p>
          <a:p>
            <a:pPr lvl="5"/>
            <a:endParaRPr lang="en-US" sz="2000" dirty="0" smtClean="0"/>
          </a:p>
          <a:p>
            <a:pPr lvl="5"/>
            <a:endParaRPr lang="en-US" sz="2000" dirty="0" smtClean="0"/>
          </a:p>
          <a:p>
            <a:pPr lvl="5"/>
            <a:endParaRPr lang="en-US" sz="2000" dirty="0"/>
          </a:p>
          <a:p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b4572404e_0_32"/>
          <p:cNvSpPr txBox="1"/>
          <p:nvPr/>
        </p:nvSpPr>
        <p:spPr>
          <a:xfrm>
            <a:off x="4138505" y="372546"/>
            <a:ext cx="3910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of the Capstone Project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56" y="1572426"/>
            <a:ext cx="121065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Part 2:</a:t>
            </a:r>
          </a:p>
          <a:p>
            <a:r>
              <a:rPr lang="en-US" sz="2000" dirty="0" smtClean="0"/>
              <a:t>	</a:t>
            </a:r>
            <a:r>
              <a:rPr lang="en-US" sz="1800" b="1" dirty="0" smtClean="0"/>
              <a:t>Step 1</a:t>
            </a:r>
            <a:r>
              <a:rPr lang="en-US" sz="1800" dirty="0"/>
              <a:t>: Complete User registration : add 2 </a:t>
            </a:r>
            <a:r>
              <a:rPr lang="en-US" sz="1800" dirty="0" smtClean="0"/>
              <a:t>fields User </a:t>
            </a:r>
            <a:r>
              <a:rPr lang="en-US" sz="1800" dirty="0" err="1"/>
              <a:t>favourite</a:t>
            </a:r>
            <a:r>
              <a:rPr lang="en-US" sz="1800" dirty="0"/>
              <a:t> </a:t>
            </a:r>
            <a:r>
              <a:rPr lang="en-US" sz="1800" dirty="0" err="1" smtClean="0"/>
              <a:t>colour</a:t>
            </a:r>
            <a:r>
              <a:rPr lang="en-US" sz="1800" dirty="0" smtClean="0"/>
              <a:t> </a:t>
            </a:r>
            <a:r>
              <a:rPr lang="en-US" sz="1800" dirty="0" err="1" smtClean="0"/>
              <a:t>favourite</a:t>
            </a:r>
            <a:r>
              <a:rPr lang="en-US" sz="1800" dirty="0" smtClean="0"/>
              <a:t> food Save </a:t>
            </a:r>
            <a:r>
              <a:rPr lang="en-US" sz="1800" dirty="0"/>
              <a:t>in custom table, </a:t>
            </a:r>
            <a:r>
              <a:rPr lang="en-US" sz="1800" dirty="0" smtClean="0"/>
              <a:t>		 	using </a:t>
            </a:r>
            <a:r>
              <a:rPr lang="en-US" sz="1800" dirty="0"/>
              <a:t>JPA. Extend the user registration command</a:t>
            </a:r>
          </a:p>
          <a:p>
            <a:pPr lvl="5"/>
            <a:endParaRPr lang="en-US" sz="1800" dirty="0" smtClean="0"/>
          </a:p>
          <a:p>
            <a:pPr lvl="5"/>
            <a:endParaRPr lang="en-US" sz="1800" b="1" i="1" dirty="0" smtClean="0"/>
          </a:p>
          <a:p>
            <a:pPr lvl="5"/>
            <a:r>
              <a:rPr lang="en-US" sz="1800" dirty="0"/>
              <a:t>	</a:t>
            </a:r>
            <a:r>
              <a:rPr lang="en-US" sz="1800" b="1" dirty="0" smtClean="0"/>
              <a:t>Step 2</a:t>
            </a:r>
            <a:r>
              <a:rPr lang="en-US" sz="1800" dirty="0"/>
              <a:t>: Display user information in profile</a:t>
            </a:r>
            <a:endParaRPr lang="en-US" sz="2000" dirty="0" smtClean="0"/>
          </a:p>
          <a:p>
            <a:pPr lvl="5"/>
            <a:endParaRPr lang="en-US" sz="2000" dirty="0" smtClean="0"/>
          </a:p>
          <a:p>
            <a:pPr lvl="5"/>
            <a:endParaRPr lang="en-US" sz="2000" dirty="0"/>
          </a:p>
          <a:p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/>
        </p:nvSpPr>
        <p:spPr>
          <a:xfrm>
            <a:off x="3533288" y="452575"/>
            <a:ext cx="4339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</a:t>
            </a: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DATALOADING</a:t>
            </a:r>
            <a:endParaRPr sz="24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462425" y="4510525"/>
            <a:ext cx="56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0" y="1507310"/>
            <a:ext cx="6605900" cy="2467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53302" y="1769941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wc-dataload.xml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8998"/>
            <a:ext cx="8990176" cy="2839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7836" y="4647062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c-dataload-env.xml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7" y="1691046"/>
            <a:ext cx="5409488" cy="1388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1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831" y="1546789"/>
            <a:ext cx="6400169" cy="3948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3" y="2196270"/>
            <a:ext cx="5708591" cy="2091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9709" y="1743276"/>
            <a:ext cx="253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c-loader-catentryupdate.xml</a:t>
            </a:r>
            <a:endParaRPr lang="en-P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215" y="4433278"/>
            <a:ext cx="3009286" cy="22238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831" y="5545226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CatentriesUpdate.csv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b4572404e_0_24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1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1512606"/>
            <a:ext cx="4059252" cy="434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95" y="1960875"/>
            <a:ext cx="7879223" cy="1448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04" y="3865413"/>
            <a:ext cx="3467584" cy="2562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b4572404e_0_50"/>
          <p:cNvSpPr txBox="1"/>
          <p:nvPr/>
        </p:nvSpPr>
        <p:spPr>
          <a:xfrm>
            <a:off x="3533288" y="452575"/>
            <a:ext cx="43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 STEP 2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2219" y="1623702"/>
            <a:ext cx="6521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/</a:t>
            </a:r>
            <a:r>
              <a:rPr lang="en-PH" dirty="0"/>
              <a:t>search-</a:t>
            </a:r>
            <a:r>
              <a:rPr lang="en-PH" dirty="0" err="1"/>
              <a:t>config</a:t>
            </a:r>
            <a:r>
              <a:rPr lang="en-PH" dirty="0"/>
              <a:t>-</a:t>
            </a:r>
            <a:r>
              <a:rPr lang="en-PH" dirty="0" err="1"/>
              <a:t>ext</a:t>
            </a:r>
            <a:r>
              <a:rPr lang="en-PH" dirty="0"/>
              <a:t>/</a:t>
            </a:r>
            <a:r>
              <a:rPr lang="en-PH" dirty="0" err="1"/>
              <a:t>src</a:t>
            </a:r>
            <a:r>
              <a:rPr lang="en-PH" dirty="0"/>
              <a:t>/index/managed-</a:t>
            </a:r>
            <a:r>
              <a:rPr lang="en-PH" dirty="0" err="1"/>
              <a:t>solr</a:t>
            </a:r>
            <a:r>
              <a:rPr lang="en-PH" dirty="0"/>
              <a:t>/</a:t>
            </a:r>
            <a:r>
              <a:rPr lang="en-PH" dirty="0" err="1"/>
              <a:t>config</a:t>
            </a:r>
            <a:r>
              <a:rPr lang="en-PH" dirty="0"/>
              <a:t>/v3/</a:t>
            </a:r>
            <a:r>
              <a:rPr lang="en-PH" dirty="0" err="1"/>
              <a:t>CatalogEntry</a:t>
            </a:r>
            <a:r>
              <a:rPr lang="en-PH" dirty="0"/>
              <a:t>/x-schema.xml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9406" y="3708873"/>
            <a:ext cx="7386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/WC/xml/search/</a:t>
            </a:r>
            <a:r>
              <a:rPr lang="en-PH" dirty="0" err="1"/>
              <a:t>dataImport</a:t>
            </a:r>
            <a:r>
              <a:rPr lang="en-PH" dirty="0"/>
              <a:t>/v3/db2/</a:t>
            </a:r>
            <a:r>
              <a:rPr lang="en-PH" dirty="0" err="1"/>
              <a:t>CatalogEntry</a:t>
            </a:r>
            <a:r>
              <a:rPr lang="en-PH" dirty="0"/>
              <a:t>/wc-dataimport-preprocess-x-finalbuild.xml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08" y="1931479"/>
            <a:ext cx="7039957" cy="1457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42" y="4016650"/>
            <a:ext cx="7896886" cy="2452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634</Words>
  <Application>Microsoft Office PowerPoint</Application>
  <PresentationFormat>Widescreen</PresentationFormat>
  <Paragraphs>152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Helvetica Neue</vt:lpstr>
      <vt:lpstr>Calibri</vt:lpstr>
      <vt:lpstr>Bell MT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Joey Carlo Francisco</cp:lastModifiedBy>
  <cp:revision>59</cp:revision>
  <dcterms:created xsi:type="dcterms:W3CDTF">2023-02-09T10:19:33Z</dcterms:created>
  <dcterms:modified xsi:type="dcterms:W3CDTF">2023-09-26T08:19:24Z</dcterms:modified>
</cp:coreProperties>
</file>